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91" autoAdjust="0"/>
    <p:restoredTop sz="99470" autoAdjust="0"/>
  </p:normalViewPr>
  <p:slideViewPr>
    <p:cSldViewPr>
      <p:cViewPr>
        <p:scale>
          <a:sx n="67" d="100"/>
          <a:sy n="67" d="100"/>
        </p:scale>
        <p:origin x="15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businessmodelgeneration.com/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w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85432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5446713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94957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5454651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4160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76500"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     Key</a:t>
                      </a:r>
                      <a:r>
                        <a:rPr lang="en-AU" sz="1200" b="1" baseline="0" dirty="0"/>
                        <a:t> Partners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Key Activities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Write directly to the canvas…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Or use the post-it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™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note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…or both</a:t>
                      </a: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Customer </a:t>
                      </a:r>
                    </a:p>
                    <a:p>
                      <a:r>
                        <a:rPr lang="en-AU" sz="1200" b="1" dirty="0"/>
                        <a:t>         Relationships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Customer Segments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Key Resources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Channels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   Cost Structure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Revenue Streams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>
                          <a:hlinkClick r:id="rId11"/>
                        </a:rPr>
                        <a:t>http://www.businessmodelgeneration.com</a:t>
                      </a: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48" name="Group 247"/>
          <p:cNvGrpSpPr/>
          <p:nvPr/>
        </p:nvGrpSpPr>
        <p:grpSpPr>
          <a:xfrm>
            <a:off x="3817937" y="2176053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>
                  <a:latin typeface="Bradley Hand ITC" pitchFamily="66" charset="0"/>
                </a:rPr>
                <a:t>Double click on the post-it™ to edit. Recolour it using the picture format tools.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     Key</a:t>
                      </a:r>
                      <a:r>
                        <a:rPr lang="en-AU" sz="1200" b="1" baseline="0" dirty="0"/>
                        <a:t> Partners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Key Activities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Customer </a:t>
                      </a:r>
                    </a:p>
                    <a:p>
                      <a:r>
                        <a:rPr lang="en-AU" sz="1200" b="1" dirty="0"/>
                        <a:t>         Relationships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Customer Segments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Key Resources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Channels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  Cost Structure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Revenue Streams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Social &amp; Environmental</a:t>
                      </a:r>
                      <a:r>
                        <a:rPr lang="en-AU" sz="1200" b="1" baseline="0" dirty="0"/>
                        <a:t> Cost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Social &amp; Environmental</a:t>
                      </a:r>
                      <a:r>
                        <a:rPr lang="en-AU" sz="1200" b="1" baseline="0"/>
                        <a:t> Benefit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>
                          <a:latin typeface="Comic Sans MS" pitchFamily="66" charset="0"/>
                        </a:rPr>
                        <a:t>          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>
                          <a:hlinkClick r:id="rId13"/>
                        </a:rPr>
                        <a:t>http://www.businessmodelgeneration.com</a:t>
                      </a: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3810000" y="1828800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>
                  <a:latin typeface="Bradley Hand ITC" pitchFamily="66" charset="0"/>
                </a:rPr>
                <a:t>Double click on the post-it to edit. Recolour it using the picture format tools.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137</Words>
  <Application>Microsoft Office PowerPoint</Application>
  <PresentationFormat>Skjermfremvisning (4:3)</PresentationFormat>
  <Paragraphs>65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Comic Sans MS</vt:lpstr>
      <vt:lpstr>Office Theme</vt:lpstr>
      <vt:lpstr>Business Model Canvas - </vt:lpstr>
      <vt:lpstr>Business Model Canvas - 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Sutharshan Nadarajah</cp:lastModifiedBy>
  <cp:revision>46</cp:revision>
  <dcterms:created xsi:type="dcterms:W3CDTF">2011-03-15T01:24:59Z</dcterms:created>
  <dcterms:modified xsi:type="dcterms:W3CDTF">2020-03-02T11:54:32Z</dcterms:modified>
</cp:coreProperties>
</file>